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F09BB1-4152-4891-A19F-4A4E61FBB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D6AADB2-E52A-4311-9BA0-918F16C61A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6F6F7-44C2-40B1-9532-00BE048D4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E60A-6C90-4971-9E3C-E55D4EB10198}" type="datetimeFigureOut">
              <a:rPr lang="fi-FI" smtClean="0"/>
              <a:t>25.10.2023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7DC671C-EFA3-49D0-A538-FE1661707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FCD6093-2B9C-4B38-B78A-A84EBABF0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D2C6-0C68-4E9C-8904-1C0E2B6C2F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544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20E486-E15F-4CCC-B529-0B1572D21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AB5C63E-4361-4CDE-A6F7-0B384A0AB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EB4E7E4-F7FB-4C82-A2F1-C7463C7E8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E60A-6C90-4971-9E3C-E55D4EB10198}" type="datetimeFigureOut">
              <a:rPr lang="fi-FI" smtClean="0"/>
              <a:t>25.10.2023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23C937C-8822-4726-A34D-311C10002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A5C310F-E80F-40F4-B884-8EC0B02F3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D2C6-0C68-4E9C-8904-1C0E2B6C2F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557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BF1E6BE-64BE-455E-8869-CCCB905A5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9EAA408-B3FD-48C3-BC63-43A40B10A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FB2CC98-B6A0-4BB9-B883-89315A8A2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E60A-6C90-4971-9E3C-E55D4EB10198}" type="datetimeFigureOut">
              <a:rPr lang="fi-FI" smtClean="0"/>
              <a:t>25.10.2023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475091B-41E6-47B8-A0F2-D55BEAE2B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3C02A3B-C4D4-4C73-BFDA-112D56690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D2C6-0C68-4E9C-8904-1C0E2B6C2F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174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BC9A34-BF48-4B51-B8A2-DBEFB6E58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5F6F6A7-06A9-433C-BC93-08D22FA76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35A9CD-3D69-4008-8269-EE0698426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E60A-6C90-4971-9E3C-E55D4EB10198}" type="datetimeFigureOut">
              <a:rPr lang="fi-FI" smtClean="0"/>
              <a:t>25.10.2023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9071B66-DD10-4D6C-8C0F-C8853D67A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04A0BD1-4F74-449E-AE4D-C64309122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D2C6-0C68-4E9C-8904-1C0E2B6C2F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231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6BBDAC-8F89-4A20-9D76-737B4DD91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74EA96-5FD0-47EF-8F64-6DF1F88F0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ADB7EFA-50D5-4691-A3DB-6BB95923D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E60A-6C90-4971-9E3C-E55D4EB10198}" type="datetimeFigureOut">
              <a:rPr lang="fi-FI" smtClean="0"/>
              <a:t>25.10.2023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8CD2D62-82A6-4B61-A089-9D1A97505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064420-0B89-45F6-A59B-8242806C6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D2C6-0C68-4E9C-8904-1C0E2B6C2F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62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4DBAC7-3A2A-4916-BE82-CB2F359BF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BE32EA-B41F-402D-87AC-53263E84C7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BEDDA3B-3CBE-4B95-A380-9CA2C7E92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409970-7F0B-4882-99E9-7E08CE31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E60A-6C90-4971-9E3C-E55D4EB10198}" type="datetimeFigureOut">
              <a:rPr lang="fi-FI" smtClean="0"/>
              <a:t>25.10.2023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02DE81D-A2A5-4174-90E4-35904006B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41A8CB8-7946-4ECA-A3D3-B0077956D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D2C6-0C68-4E9C-8904-1C0E2B6C2F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381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247372-F464-47E8-A1F7-C583ED12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C00732C-0F3D-42D6-AE80-A71CCA4FC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8476B33-899C-4381-9434-D52BDCD60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60AD594-44A6-4C75-90D2-9F495F2F3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A7217B4-C84C-49DF-8328-E223B7D47B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1EAF915-A686-493E-8B72-F48F28F3D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E60A-6C90-4971-9E3C-E55D4EB10198}" type="datetimeFigureOut">
              <a:rPr lang="fi-FI" smtClean="0"/>
              <a:t>25.10.2023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1BCC3E5-2445-405A-83B1-E7466D8B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B8EEACE-2475-4AF3-BFD5-F970770E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D2C6-0C68-4E9C-8904-1C0E2B6C2F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361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C31AF5-A53E-4344-B4FB-EDF45BBC0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52BADFE-D9F8-4F91-81B9-5BB067432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E60A-6C90-4971-9E3C-E55D4EB10198}" type="datetimeFigureOut">
              <a:rPr lang="fi-FI" smtClean="0"/>
              <a:t>25.10.2023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39F10D-A783-4EB6-BC1C-A8F3E7F38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5234390-8F84-44EC-AC64-26B07DD28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D2C6-0C68-4E9C-8904-1C0E2B6C2F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158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02035AE-FAF3-4CD1-8663-A78F73D05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E60A-6C90-4971-9E3C-E55D4EB10198}" type="datetimeFigureOut">
              <a:rPr lang="fi-FI" smtClean="0"/>
              <a:t>25.10.2023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6427882-B547-438F-A2BE-6D5BF7E3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8976974-B1A3-4186-8850-9B3FE3A0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D2C6-0C68-4E9C-8904-1C0E2B6C2F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5202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3EB626-645D-4E02-843D-C12AC520D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B20A68-92D7-45AC-8231-2091D9AB8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047CCC4-1BE9-4724-A3A6-2E1387EF6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F8AC531-D6EF-44DD-8664-4B70D8AA5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E60A-6C90-4971-9E3C-E55D4EB10198}" type="datetimeFigureOut">
              <a:rPr lang="fi-FI" smtClean="0"/>
              <a:t>25.10.2023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56592BC-0E34-4C76-BFF7-471CEDC79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5F4EA2A-8764-4184-8AB6-39739281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D2C6-0C68-4E9C-8904-1C0E2B6C2F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114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4C77DA-FAF6-49D7-B467-1030667C7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0676B74-4D7B-4C71-A000-07159EC5C3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09E6CBD-7C40-47F8-9DDB-0C5E7B798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E4014B5-0AAB-4621-B306-2E0AB18D9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E60A-6C90-4971-9E3C-E55D4EB10198}" type="datetimeFigureOut">
              <a:rPr lang="fi-FI" smtClean="0"/>
              <a:t>25.10.2023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B7E9E16-8E09-46EE-87C4-E8AC05742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47C9A5F-86EB-4000-9FB0-5CA8CF656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D2C6-0C68-4E9C-8904-1C0E2B6C2F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220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37B4231-6ED1-41F7-8043-711CE4BA5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7826899-B0CB-413D-BFB0-02D3CDC4E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35B418-2C7F-46E0-8EFA-6D9B3BC014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9E60A-6C90-4971-9E3C-E55D4EB10198}" type="datetimeFigureOut">
              <a:rPr lang="fi-FI" smtClean="0"/>
              <a:t>25.10.2023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1587C7E-07A2-4E8A-9523-0CDB512D4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908429A-AE39-4263-BDAE-C0DFBF7611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2D2C6-0C68-4E9C-8904-1C0E2B6C2F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934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50208D-1DA5-4163-8BB3-8A2B79EB8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DC3913-1837-4EBE-B51F-6CE3FFC0A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8D33EA09-4E8D-44D1-B587-B56A542DF3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943" b="11167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05266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Sikke Leinikki</dc:creator>
  <cp:lastModifiedBy>Sikke Leinikki</cp:lastModifiedBy>
  <cp:revision>1</cp:revision>
  <dcterms:created xsi:type="dcterms:W3CDTF">2023-10-25T09:00:16Z</dcterms:created>
  <dcterms:modified xsi:type="dcterms:W3CDTF">2023-10-25T09:00:32Z</dcterms:modified>
</cp:coreProperties>
</file>